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Relationship Id="rId5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3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12BED07-6713-92AA-40AF-AE58F4F83C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95401" y="4701464"/>
            <a:ext cx="8952782" cy="1204036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C9EF77-BF49-E4C1-0FC7-563354777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BD5853-25AA-1C3D-EAD2-496674792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7F0DAD-5850-CAAE-CD25-4D6DDDFF3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4851B1-0B20-9549-0D70-886AA9D045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401" y="952500"/>
            <a:ext cx="8952781" cy="3748824"/>
          </a:xfrm>
          <a:noFill/>
        </p:spPr>
        <p:txBody>
          <a:bodyPr anchor="b">
            <a:normAutofit/>
          </a:bodyPr>
          <a:lstStyle>
            <a:lvl1pPr algn="l">
              <a:defRPr sz="3200" spc="530" baseline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38189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2C3AB-851A-0D2F-B3AE-5B161CFFC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89FD6B-3621-3904-7878-A2825C6925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808AE9-D8ED-ED5D-D7B0-A43811777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9EF98B-AC81-D122-3D05-9C4E2FE42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9FB543-B138-6627-3714-12105D172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012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3DE16D-F1A0-DDB5-A98C-A9055C93D9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88335" y="952501"/>
            <a:ext cx="2051165" cy="4953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8A548F-8DA7-C53C-1BFE-7C720CB20F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52500" y="952501"/>
            <a:ext cx="8235834" cy="4953001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2EA2C8-1C90-25D0-8B0A-30B73CFD3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6FF1A4-0404-DA2D-1EA4-828091C0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457155-0F4A-F7B7-C4A8-755572E98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613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48F26-B5E3-8A90-51FC-8520D1D73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EA4D95-10F3-6212-8302-5610C43E32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281BE7-A53D-441E-0393-0E59412C9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EF10F0-B23F-BF4B-DB66-9BCF734DB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65DDEC-13A7-D988-D082-03076F80F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98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80CFA-45ED-71B0-EE3E-CCE6D5C19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1618213"/>
            <a:ext cx="8412190" cy="3944389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37BECA-A01D-7D7A-F2A6-891EC9D229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0" y="908858"/>
            <a:ext cx="8412192" cy="676102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716478-6FAF-D420-0B87-6EABB81E8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C4289B-CB0D-8AFC-7C02-F755C0DCC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7971E4-8A9E-2A30-D7FE-B3505124B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298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7F941-C3A7-545F-8046-C7A9AC803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D4277-CFAE-EEF6-3346-61F06D5A39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95401" y="2260121"/>
            <a:ext cx="4350026" cy="36568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543384-699D-84FC-C8B5-7BDE49BB44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46575" y="2260120"/>
            <a:ext cx="4350025" cy="365688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A49386-AFC8-03DA-4563-07B0A0119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AED60A-7704-31D9-7D4D-65C635EDF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6927DA-3B5E-13B8-0BA8-5DCFF001E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290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7B55A-280B-BDCB-F966-8578DDE74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966788"/>
            <a:ext cx="10059988" cy="105178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76EA03-7008-14AB-547B-E66EA4EC9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1" y="2018583"/>
            <a:ext cx="4350027" cy="544003"/>
          </a:xfrm>
        </p:spPr>
        <p:txBody>
          <a:bodyPr anchor="b"/>
          <a:lstStyle>
            <a:lvl1pPr marL="0" indent="0"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629F56-D2C8-71FE-FA59-002819D518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95401" y="2774756"/>
            <a:ext cx="4350027" cy="31507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2524D2-CA8D-75F3-D089-C2F0E20D47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46573" y="2018583"/>
            <a:ext cx="4350028" cy="544003"/>
          </a:xfrm>
        </p:spPr>
        <p:txBody>
          <a:bodyPr anchor="b"/>
          <a:lstStyle>
            <a:lvl1pPr marL="0" indent="0"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99B0E3-5AE5-0516-27BF-9F246137FE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46573" y="2774756"/>
            <a:ext cx="4350028" cy="315079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B319A7-6048-4735-B2AC-6D6043F14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15F875-F23E-D0D2-9115-CD494FDA0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B4F88F-F488-D9D5-CF99-AA1750AAF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5094593-EFC2-EEEF-74CD-BD00F4132A94}"/>
              </a:ext>
            </a:extLst>
          </p:cNvPr>
          <p:cNvCxnSpPr>
            <a:cxnSpLocks/>
          </p:cNvCxnSpPr>
          <p:nvPr/>
        </p:nvCxnSpPr>
        <p:spPr>
          <a:xfrm>
            <a:off x="6657976" y="2625552"/>
            <a:ext cx="423862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F851F6D-436C-FA47-8CD1-2C10E735764A}"/>
              </a:ext>
            </a:extLst>
          </p:cNvPr>
          <p:cNvCxnSpPr>
            <a:cxnSpLocks/>
          </p:cNvCxnSpPr>
          <p:nvPr/>
        </p:nvCxnSpPr>
        <p:spPr>
          <a:xfrm>
            <a:off x="1403685" y="2625552"/>
            <a:ext cx="424174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6784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91B86-9261-4E82-EF65-30F78154E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3A5E84-E43B-20AE-E80D-47CB0B07B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FF5797-14F1-9FEB-247C-0E325AF74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B5D7AF-1489-8F93-4828-0AE784B8B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874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6CAF1C-8901-AE05-E52C-D5B959410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CD4F90-2973-4FE2-6C2C-5C2AC5C5A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50414B-A7EC-0C14-EFD2-29C5582CC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633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378C7-A764-C5E4-A6A4-DC5B1B353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485" y="1306484"/>
            <a:ext cx="3932237" cy="2122516"/>
          </a:xfrm>
        </p:spPr>
        <p:txBody>
          <a:bodyPr anchor="t"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FE178-4B5D-413B-6583-AB81E8D04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312028"/>
            <a:ext cx="5143500" cy="456565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B92F6D-71AB-9630-9DBE-46041C50C7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06485" y="3429001"/>
            <a:ext cx="3932237" cy="2133601"/>
          </a:xfrm>
        </p:spPr>
        <p:txBody>
          <a:bodyPr anchor="b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FEAAD1-C919-6E2E-32D2-E199025FB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88B5D8-E15B-BE38-2A89-BD0F02E1A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7ECC26-B78C-4CBD-6883-97E80D3E5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614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04EAA-30F7-390A-C77C-2E5BD8218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485" y="1307187"/>
            <a:ext cx="3932237" cy="2121813"/>
          </a:xfrm>
        </p:spPr>
        <p:txBody>
          <a:bodyPr anchor="t"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3A1C34-81AC-D534-67B1-4272122893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857702" y="1307186"/>
            <a:ext cx="5038898" cy="459831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E1012D-3524-26C6-64C1-8CE6E7A9A2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06485" y="3429001"/>
            <a:ext cx="3932237" cy="2133601"/>
          </a:xfrm>
        </p:spPr>
        <p:txBody>
          <a:bodyPr anchor="b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8FA6D7-1BE0-F14D-A2F7-4836180B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56B5AC-3F20-FDC1-D579-7C4C6B4ED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074ACA-1D54-81FA-70B1-31AB3011B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401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792104-6F24-CD50-F55E-22A55084D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842965"/>
            <a:ext cx="9601200" cy="1309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1059CB-D00E-398D-E4D9-59792FC40A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0" y="2262188"/>
            <a:ext cx="9601200" cy="3643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DFBC38-D897-7CBE-AC89-A95A2222D7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47726" y="619919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5DBDDF98-C922-483F-97E9-3E76B0201B42}" type="datetimeFigureOut">
              <a:rPr lang="en-US" smtClean="0"/>
              <a:pPr/>
              <a:t>8/27/2024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728008-2A03-D518-4A75-30816EB0D1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86626" y="6199190"/>
            <a:ext cx="34099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691D49-2BD8-1C36-B43A-CF2F917776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28107" y="6199190"/>
            <a:ext cx="6191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1B8B3671-A306-4A69-8480-FA9BE839245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B9A4351-71AC-2B77-2802-726C7F942A6B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6642100"/>
            <a:ext cx="5459413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document is protected as Hyundai Motor's intellectual property under relevant laws and regulations.</a:t>
            </a:r>
          </a:p>
        </p:txBody>
      </p:sp>
    </p:spTree>
    <p:extLst>
      <p:ext uri="{BB962C8B-B14F-4D97-AF65-F5344CB8AC3E}">
        <p14:creationId xmlns:p14="http://schemas.microsoft.com/office/powerpoint/2010/main" val="3808370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kern="1200" cap="all" spc="5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75488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94944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52144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1E60F38-0A1D-C3DD-D382-25DFCADCD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olorized light photo effects">
            <a:extLst>
              <a:ext uri="{FF2B5EF4-FFF2-40B4-BE49-F238E27FC236}">
                <a16:creationId xmlns:a16="http://schemas.microsoft.com/office/drawing/2014/main" id="{5747E855-D7D7-10EC-14C8-D8C48C80F7B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0999" b="-1"/>
          <a:stretch/>
        </p:blipFill>
        <p:spPr>
          <a:xfrm>
            <a:off x="22" y="12"/>
            <a:ext cx="9143979" cy="685798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6D257851-71FD-BBDC-685A-069F9C0A5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1550" y="1295400"/>
            <a:ext cx="7200900" cy="4267200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318B4550-6498-12FE-FA7E-775F986B98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4024" y="2511047"/>
            <a:ext cx="6715952" cy="1613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507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E2996AE-F65E-6DD2-2B59-5D7B90213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268" y="297656"/>
            <a:ext cx="9601200" cy="1309687"/>
          </a:xfrm>
        </p:spPr>
        <p:txBody>
          <a:bodyPr/>
          <a:lstStyle/>
          <a:p>
            <a:r>
              <a:rPr lang="en-US" dirty="0"/>
              <a:t>SLIDE 1 : </a:t>
            </a:r>
            <a:r>
              <a:rPr lang="en-US" dirty="0" err="1"/>
              <a:t>AbOUT</a:t>
            </a:r>
            <a:r>
              <a:rPr lang="en-US" dirty="0"/>
              <a:t> THE ARTIST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6FBA999-F6EA-1CB1-832B-5B6C683A5C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4268" y="2009269"/>
            <a:ext cx="9601200" cy="3643312"/>
          </a:xfrm>
        </p:spPr>
        <p:txBody>
          <a:bodyPr/>
          <a:lstStyle/>
          <a:p>
            <a:r>
              <a:rPr lang="en-US" dirty="0"/>
              <a:t>Introduce yourself in brief (50 words)</a:t>
            </a:r>
          </a:p>
          <a:p>
            <a:r>
              <a:rPr lang="en-US" dirty="0"/>
              <a:t>Tell us about your past experience, education, awards, residencies (300 words)</a:t>
            </a:r>
          </a:p>
          <a:p>
            <a:r>
              <a:rPr lang="en-US" dirty="0"/>
              <a:t>Tell us about your art practice, vision and statement (150 words)</a:t>
            </a:r>
          </a:p>
        </p:txBody>
      </p:sp>
    </p:spTree>
    <p:extLst>
      <p:ext uri="{BB962C8B-B14F-4D97-AF65-F5344CB8AC3E}">
        <p14:creationId xmlns:p14="http://schemas.microsoft.com/office/powerpoint/2010/main" val="655511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B188DC9-1559-2C09-2E19-33AFAEA0C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724" y="297656"/>
            <a:ext cx="9601200" cy="1309687"/>
          </a:xfrm>
        </p:spPr>
        <p:txBody>
          <a:bodyPr/>
          <a:lstStyle/>
          <a:p>
            <a:r>
              <a:rPr lang="en-US" dirty="0"/>
              <a:t>SLIDE 2-5 : Gallery of Artworks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4BD481-667C-6E22-1C6D-C43409CB63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724" y="1678528"/>
            <a:ext cx="9601200" cy="3643312"/>
          </a:xfrm>
        </p:spPr>
        <p:txBody>
          <a:bodyPr/>
          <a:lstStyle/>
          <a:p>
            <a:r>
              <a:rPr lang="en-US" dirty="0"/>
              <a:t>Share images 5-6 works in line with the proposal your have submitted</a:t>
            </a:r>
          </a:p>
          <a:p>
            <a:r>
              <a:rPr lang="en-US" dirty="0"/>
              <a:t>Write concept, title, medium and year of creation (100 words) about the work shared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385097"/>
      </p:ext>
    </p:extLst>
  </p:cSld>
  <p:clrMapOvr>
    <a:masterClrMapping/>
  </p:clrMapOvr>
</p:sld>
</file>

<file path=ppt/theme/theme1.xml><?xml version="1.0" encoding="utf-8"?>
<a:theme xmlns:a="http://schemas.openxmlformats.org/drawingml/2006/main" name="PoiseVTI">
  <a:themeElements>
    <a:clrScheme name="AnalogousFromLightSeedLeftStep">
      <a:dk1>
        <a:srgbClr val="000000"/>
      </a:dk1>
      <a:lt1>
        <a:srgbClr val="FFFFFF"/>
      </a:lt1>
      <a:dk2>
        <a:srgbClr val="213B33"/>
      </a:dk2>
      <a:lt2>
        <a:srgbClr val="E8E3E2"/>
      </a:lt2>
      <a:accent1>
        <a:srgbClr val="4EAFBA"/>
      </a:accent1>
      <a:accent2>
        <a:srgbClr val="4DB392"/>
      </a:accent2>
      <a:accent3>
        <a:srgbClr val="4FB369"/>
      </a:accent3>
      <a:accent4>
        <a:srgbClr val="5DB54E"/>
      </a:accent4>
      <a:accent5>
        <a:srgbClr val="89AA5D"/>
      </a:accent5>
      <a:accent6>
        <a:srgbClr val="A3A546"/>
      </a:accent6>
      <a:hlink>
        <a:srgbClr val="AE7069"/>
      </a:hlink>
      <a:folHlink>
        <a:srgbClr val="7F7F7F"/>
      </a:folHlink>
    </a:clrScheme>
    <a:fontScheme name="Goudy Univers">
      <a:majorFont>
        <a:latin typeface="Goudy Old Style"/>
        <a:ea typeface=""/>
        <a:cs typeface=""/>
      </a:majorFont>
      <a:minorFont>
        <a:latin typeface="Univer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iseVTI" id="{9843863B-6720-4231-BFE7-E604B355382A}" vid="{6C5B2780-C73E-445D-98DA-9D2BCD78971D}"/>
    </a:ext>
  </a:extLst>
</a:theme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Words>80</Words>
  <TotalTime>0</TotalTime>
  <Application>Microsoft Office PowerPoint</Application>
  <Template>Office Theme</Template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Gunjan Tripathi</dc:creator>
  <dcterms:modified xsi:type="dcterms:W3CDTF">2024-08-27T08:04:35Z</dcterms:modified>
  <dc:title/>
  <cp:lastModifiedBy>Gunjan Tripathi</cp:lastModifiedBy>
  <dcterms:created xsi:type="dcterms:W3CDTF">2024-08-27T07:53:40Z</dcterms:created>
  <cp:revision>1</cp:revision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PoiseVTI:8</vt:lpwstr>
  </property>
  <property fmtid="{D5CDD505-2E9C-101B-9397-08002B2CF9AE}" pid="3" name="ClassificationContentMarkingFooterText">
    <vt:lpwstr>This document is protected as Hyundai Motor's intellectual property under relevant laws and regulations.</vt:lpwstr>
  </property>
</Properties>
</file>